
<file path=[Content_Types].xml><?xml version="1.0" encoding="utf-8"?>
<Types xmlns="http://schemas.openxmlformats.org/package/2006/content-types">
  <Override PartName="/ppt/slideLayouts/slideLayout1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3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4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F35FC6AB-F1D3-4C4F-AEF0-570D123D7B33}" type="datetimeFigureOut">
              <a:rPr lang="en-US" smtClean="0"/>
              <a:pPr/>
              <a:t>7/13/13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C6AB-F1D3-4C4F-AEF0-570D123D7B33}" type="datetimeFigureOut">
              <a:rPr lang="en-US" smtClean="0"/>
              <a:pPr/>
              <a:t>7/13/13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35-5FD9-044A-B1DD-23531F430C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C6AB-F1D3-4C4F-AEF0-570D123D7B33}" type="datetimeFigureOut">
              <a:rPr lang="en-US" smtClean="0"/>
              <a:pPr/>
              <a:t>7/13/13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35-5FD9-044A-B1DD-23531F430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C6AB-F1D3-4C4F-AEF0-570D123D7B33}" type="datetimeFigureOut">
              <a:rPr lang="en-US" smtClean="0"/>
              <a:pPr/>
              <a:t>7/13/13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35-5FD9-044A-B1DD-23531F430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F35FC6AB-F1D3-4C4F-AEF0-570D123D7B33}" type="datetimeFigureOut">
              <a:rPr lang="en-US" smtClean="0"/>
              <a:pPr/>
              <a:t>7/13/13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F35FC6AB-F1D3-4C4F-AEF0-570D123D7B33}" type="datetimeFigureOut">
              <a:rPr lang="en-US" smtClean="0"/>
              <a:pPr/>
              <a:t>7/13/13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35-5FD9-044A-B1DD-23531F430C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C6AB-F1D3-4C4F-AEF0-570D123D7B33}" type="datetimeFigureOut">
              <a:rPr lang="en-US" smtClean="0"/>
              <a:pPr/>
              <a:t>7/13/13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35-5FD9-044A-B1DD-23531F430C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5FC6AB-F1D3-4C4F-AEF0-570D123D7B33}" type="datetimeFigureOut">
              <a:rPr lang="en-US" smtClean="0"/>
              <a:pPr/>
              <a:t>7/13/13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35-5FD9-044A-B1DD-23531F430C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5FC6AB-F1D3-4C4F-AEF0-570D123D7B33}" type="datetimeFigureOut">
              <a:rPr lang="en-US" smtClean="0"/>
              <a:pPr/>
              <a:t>7/13/13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35-5FD9-044A-B1DD-23531F430C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F35FC6AB-F1D3-4C4F-AEF0-570D123D7B33}" type="datetimeFigureOut">
              <a:rPr lang="en-US" smtClean="0"/>
              <a:pPr/>
              <a:t>7/13/13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35-5FD9-044A-B1DD-23531F430C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C6AB-F1D3-4C4F-AEF0-570D123D7B33}" type="datetimeFigureOut">
              <a:rPr lang="en-US" smtClean="0"/>
              <a:pPr/>
              <a:t>7/13/13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35-5FD9-044A-B1DD-23531F430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C6AB-F1D3-4C4F-AEF0-570D123D7B33}" type="datetimeFigureOut">
              <a:rPr lang="en-US" smtClean="0"/>
              <a:pPr/>
              <a:t>7/13/13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35-5FD9-044A-B1DD-23531F430C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C6AB-F1D3-4C4F-AEF0-570D123D7B33}" type="datetimeFigureOut">
              <a:rPr lang="en-US" smtClean="0"/>
              <a:pPr/>
              <a:t>7/13/13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35-5FD9-044A-B1DD-23531F430C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C6AB-F1D3-4C4F-AEF0-570D123D7B33}" type="datetimeFigureOut">
              <a:rPr lang="en-US" smtClean="0"/>
              <a:pPr/>
              <a:t>7/13/13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35-5FD9-044A-B1DD-23531F430C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F35FC6AB-F1D3-4C4F-AEF0-570D123D7B33}" type="datetimeFigureOut">
              <a:rPr lang="en-US" smtClean="0"/>
              <a:pPr/>
              <a:t>7/13/13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35FC6AB-F1D3-4C4F-AEF0-570D123D7B33}" type="datetimeFigureOut">
              <a:rPr lang="en-US" smtClean="0"/>
              <a:pPr/>
              <a:t>7/13/13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3F59CE35-5FD9-044A-B1DD-23531F430C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C6AB-F1D3-4C4F-AEF0-570D123D7B33}" type="datetimeFigureOut">
              <a:rPr lang="en-US" smtClean="0"/>
              <a:pPr/>
              <a:t>7/13/13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35-5FD9-044A-B1DD-23531F430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C6AB-F1D3-4C4F-AEF0-570D123D7B33}" type="datetimeFigureOut">
              <a:rPr lang="en-US" smtClean="0"/>
              <a:pPr/>
              <a:t>7/13/13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35-5FD9-044A-B1DD-23531F430C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C6AB-F1D3-4C4F-AEF0-570D123D7B33}" type="datetimeFigureOut">
              <a:rPr lang="en-US" smtClean="0"/>
              <a:pPr/>
              <a:t>7/13/13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3F59CE35-5FD9-044A-B1DD-23531F430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C6AB-F1D3-4C4F-AEF0-570D123D7B33}" type="datetimeFigureOut">
              <a:rPr lang="en-US" smtClean="0"/>
              <a:pPr/>
              <a:t>7/13/13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35-5FD9-044A-B1DD-23531F430C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35FC6AB-F1D3-4C4F-AEF0-570D123D7B33}" type="datetimeFigureOut">
              <a:rPr lang="en-US" smtClean="0"/>
              <a:pPr/>
              <a:t>7/13/13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59CE35-5FD9-044A-B1DD-23531F430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4069" y="4624668"/>
            <a:ext cx="4905131" cy="933450"/>
          </a:xfrm>
        </p:spPr>
        <p:txBody>
          <a:bodyPr>
            <a:noAutofit/>
          </a:bodyPr>
          <a:lstStyle/>
          <a:p>
            <a:r>
              <a:rPr lang="en-US" sz="3600" dirty="0" smtClean="0"/>
              <a:t>Dietary Guidelines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81884" y="5562599"/>
            <a:ext cx="4657316" cy="748553"/>
          </a:xfrm>
        </p:spPr>
        <p:txBody>
          <a:bodyPr>
            <a:noAutofit/>
          </a:bodyPr>
          <a:lstStyle/>
          <a:p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 descr="header_02_s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026" y="3069726"/>
            <a:ext cx="1666534" cy="848417"/>
          </a:xfrm>
          <a:prstGeom prst="rect">
            <a:avLst/>
          </a:prstGeom>
        </p:spPr>
      </p:pic>
      <p:pic>
        <p:nvPicPr>
          <p:cNvPr id="5" name="Picture 4" descr="imgres-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42" y="254260"/>
            <a:ext cx="4274143" cy="437040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2785" y="1889726"/>
            <a:ext cx="2160255" cy="273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99498" y="254260"/>
            <a:ext cx="2039702" cy="245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YOU ARE WHAT YOU EAT!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332102"/>
            <a:ext cx="5541716" cy="520449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The latest studies show that the foods we choose to eat – and not eat can determine one’s short and long term health and quality of their lives.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According to recent statistics, our eating habits play a major role in prevent 4 out of the 10 leading causes of death in America. (heart disease, cancer, stroke and diabetes)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0190" y="2200274"/>
            <a:ext cx="2912140" cy="370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to Promote a Long and Healthy Life: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4597230" cy="457088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1. Balance the FAT in your diet. Lower the fat intake to no more than 30% of the total daily calorie intake. Reduce cholesterol consumption to no more than 300 mg/day.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2. Balance the sodium in the diet to no more than 2000 – 3000 mg/day.</a:t>
            </a:r>
          </a:p>
          <a:p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8037" y="2222325"/>
            <a:ext cx="2756750" cy="2064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imgres-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875" y="4958289"/>
            <a:ext cx="2127794" cy="15937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to Promote a Long and Healthy Life:  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4674672" cy="4144963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3. Balance the protein in your diet. Not more than .8 </a:t>
            </a:r>
            <a:r>
              <a:rPr lang="en-US" sz="2800" dirty="0" err="1" smtClean="0">
                <a:solidFill>
                  <a:schemeClr val="tx1"/>
                </a:solidFill>
              </a:rPr>
              <a:t>gms</a:t>
            </a:r>
            <a:r>
              <a:rPr lang="en-US" sz="2800" dirty="0" smtClean="0">
                <a:solidFill>
                  <a:schemeClr val="tx1"/>
                </a:solidFill>
              </a:rPr>
              <a:t>/kilogram body weight. </a:t>
            </a:r>
          </a:p>
          <a:p>
            <a:pPr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4. Watch the Simple Carbohydrates (simple sugars) in the diet.</a:t>
            </a:r>
          </a:p>
          <a:p>
            <a:endParaRPr lang="en-US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9268" y="4688866"/>
            <a:ext cx="2785519" cy="194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3147" y="1981200"/>
            <a:ext cx="2941426" cy="20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to Promote a Long and Healthy Life:  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4421199" cy="4144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5. If you consume caffeine – do so in moderation.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6. Drink 8 – 10 glasses of water a day.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2074" y="1920775"/>
            <a:ext cx="2035197" cy="176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2064" y="1981200"/>
            <a:ext cx="2340392" cy="16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19341" y="4495800"/>
            <a:ext cx="2020971" cy="156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to Promote a Long and Healthy Life:  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4364903" cy="4144963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7. Achieve and maintain your specific ideal body weight.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8. Get regular exercise, rest and stress relaxation for total health.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3480" y="1981200"/>
            <a:ext cx="1853770" cy="191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9569" y="4521486"/>
            <a:ext cx="1375354" cy="194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to a Healthful Diet!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3104050" cy="4144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Variety 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Balance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Moderation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6100" y="1103549"/>
            <a:ext cx="2457423" cy="175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4150" y="4579994"/>
            <a:ext cx="1895859" cy="178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88914" y="2858851"/>
            <a:ext cx="1847300" cy="184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</a:rPr>
              <a:t>ABC</a:t>
            </a:r>
            <a:r>
              <a:rPr lang="en-US" dirty="0" smtClean="0"/>
              <a:t>’s of Good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660066"/>
                </a:solidFill>
                <a:latin typeface="Apple Chancery"/>
              </a:rPr>
              <a:t>A</a:t>
            </a:r>
            <a:r>
              <a:rPr lang="en-US" dirty="0" smtClean="0"/>
              <a:t> – </a:t>
            </a:r>
            <a:r>
              <a:rPr lang="en-US" sz="2800" dirty="0" smtClean="0">
                <a:solidFill>
                  <a:schemeClr val="tx1"/>
                </a:solidFill>
              </a:rPr>
              <a:t>Aim for good fitness routine</a:t>
            </a:r>
          </a:p>
          <a:p>
            <a:r>
              <a:rPr lang="en-US" sz="2800" b="1" dirty="0" smtClean="0">
                <a:solidFill>
                  <a:srgbClr val="660066"/>
                </a:solidFill>
                <a:latin typeface="Apple Chancery"/>
              </a:rPr>
              <a:t>B</a:t>
            </a:r>
            <a:r>
              <a:rPr lang="en-US" dirty="0" smtClean="0"/>
              <a:t> – </a:t>
            </a:r>
            <a:r>
              <a:rPr lang="en-US" sz="2800" dirty="0" smtClean="0">
                <a:solidFill>
                  <a:schemeClr val="tx1"/>
                </a:solidFill>
              </a:rPr>
              <a:t>Build a healthy daily food plan</a:t>
            </a:r>
          </a:p>
          <a:p>
            <a:r>
              <a:rPr lang="en-US" sz="2800" b="1" dirty="0" smtClean="0">
                <a:solidFill>
                  <a:srgbClr val="660066"/>
                </a:solidFill>
                <a:latin typeface="Apple Chancery"/>
              </a:rPr>
              <a:t>C</a:t>
            </a:r>
            <a:r>
              <a:rPr lang="en-US" dirty="0" smtClean="0"/>
              <a:t> – </a:t>
            </a:r>
            <a:r>
              <a:rPr lang="en-US" sz="2800" dirty="0" smtClean="0">
                <a:solidFill>
                  <a:schemeClr val="tx1"/>
                </a:solidFill>
              </a:rPr>
              <a:t>Choose food options sensibly and in moderation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0131" y="4169205"/>
            <a:ext cx="34671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39</TotalTime>
  <Words>290</Words>
  <Application>Microsoft Macintosh PowerPoint</Application>
  <PresentationFormat>On-screen Show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Advantage</vt:lpstr>
      <vt:lpstr>Dietary Guidelines</vt:lpstr>
      <vt:lpstr>YOU ARE WHAT YOU EAT! </vt:lpstr>
      <vt:lpstr>Guidelines to Promote a Long and Healthy Life:</vt:lpstr>
      <vt:lpstr>Guidelines to Promote a Long and Healthy Life:   Continued</vt:lpstr>
      <vt:lpstr>Guidelines to Promote a Long and Healthy Life:   Continued</vt:lpstr>
      <vt:lpstr>Guidelines to Promote a Long and Healthy Life:   Continued</vt:lpstr>
      <vt:lpstr>Keys to a Healthful Diet!</vt:lpstr>
      <vt:lpstr>ABC’s of Good Health</vt:lpstr>
    </vt:vector>
  </TitlesOfParts>
  <Company>Central Bucks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Dietary Guidelines</dc:title>
  <dc:creator>Denise Ericsson</dc:creator>
  <cp:lastModifiedBy>Denise Ericsson</cp:lastModifiedBy>
  <cp:revision>2</cp:revision>
  <dcterms:created xsi:type="dcterms:W3CDTF">2013-07-13T13:51:52Z</dcterms:created>
  <dcterms:modified xsi:type="dcterms:W3CDTF">2013-07-13T13:58:42Z</dcterms:modified>
</cp:coreProperties>
</file>